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B5FC-4F88-4758-8F9B-76981B9D1480}" type="datetimeFigureOut">
              <a:rPr lang="it-IT" smtClean="0"/>
              <a:t>30/03/2015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2DE4-2027-474A-B6EE-85CF7DBF38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1572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B5FC-4F88-4758-8F9B-76981B9D1480}" type="datetimeFigureOut">
              <a:rPr lang="it-IT" smtClean="0"/>
              <a:t>30/03/2015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2DE4-2027-474A-B6EE-85CF7DBF38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97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B5FC-4F88-4758-8F9B-76981B9D1480}" type="datetimeFigureOut">
              <a:rPr lang="it-IT" smtClean="0"/>
              <a:t>30/03/2015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2DE4-2027-474A-B6EE-85CF7DBF38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59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B5FC-4F88-4758-8F9B-76981B9D1480}" type="datetimeFigureOut">
              <a:rPr lang="it-IT" smtClean="0"/>
              <a:t>30/03/2015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2DE4-2027-474A-B6EE-85CF7DBF38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92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B5FC-4F88-4758-8F9B-76981B9D1480}" type="datetimeFigureOut">
              <a:rPr lang="it-IT" smtClean="0"/>
              <a:t>30/03/2015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2DE4-2027-474A-B6EE-85CF7DBF38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97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B5FC-4F88-4758-8F9B-76981B9D1480}" type="datetimeFigureOut">
              <a:rPr lang="it-IT" smtClean="0"/>
              <a:t>30/03/2015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2DE4-2027-474A-B6EE-85CF7DBF38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498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B5FC-4F88-4758-8F9B-76981B9D1480}" type="datetimeFigureOut">
              <a:rPr lang="it-IT" smtClean="0"/>
              <a:t>30/03/2015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2DE4-2027-474A-B6EE-85CF7DBF38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434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B5FC-4F88-4758-8F9B-76981B9D1480}" type="datetimeFigureOut">
              <a:rPr lang="it-IT" smtClean="0"/>
              <a:t>30/03/2015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2DE4-2027-474A-B6EE-85CF7DBF38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808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B5FC-4F88-4758-8F9B-76981B9D1480}" type="datetimeFigureOut">
              <a:rPr lang="it-IT" smtClean="0"/>
              <a:t>30/03/2015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2DE4-2027-474A-B6EE-85CF7DBF38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96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B5FC-4F88-4758-8F9B-76981B9D1480}" type="datetimeFigureOut">
              <a:rPr lang="it-IT" smtClean="0"/>
              <a:t>30/03/2015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2DE4-2027-474A-B6EE-85CF7DBF38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69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B5FC-4F88-4758-8F9B-76981B9D1480}" type="datetimeFigureOut">
              <a:rPr lang="it-IT" smtClean="0"/>
              <a:t>30/03/2015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2DE4-2027-474A-B6EE-85CF7DBF38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97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2B5FC-4F88-4758-8F9B-76981B9D1480}" type="datetimeFigureOut">
              <a:rPr lang="it-IT" smtClean="0"/>
              <a:t>30/03/2015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F2DE4-2027-474A-B6EE-85CF7DBF38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997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imondieula.gov.it/" TargetMode="External"/><Relationship Id="rId2" Type="http://schemas.openxmlformats.org/officeDocument/2006/relationships/hyperlink" Target="http://www.vallauri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Piano formazione 2014/2015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44816" cy="1752600"/>
          </a:xfrm>
        </p:spPr>
        <p:txBody>
          <a:bodyPr/>
          <a:lstStyle/>
          <a:p>
            <a:r>
              <a:rPr lang="it-IT" dirty="0" smtClean="0"/>
              <a:t>Personale docente neo-immesso in ruolo PROVINCIA  CN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115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PORTFOLIO personale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scuola polo si farà carico di trasmettere il </a:t>
            </a:r>
            <a:r>
              <a:rPr lang="it-IT" dirty="0" err="1" smtClean="0"/>
              <a:t>portolio</a:t>
            </a:r>
            <a:r>
              <a:rPr lang="it-IT" dirty="0" smtClean="0"/>
              <a:t> del percorso formativo alla scuola di servizio costituito da:</a:t>
            </a:r>
          </a:p>
          <a:p>
            <a:endParaRPr lang="it-IT" sz="2800" dirty="0" smtClean="0"/>
          </a:p>
          <a:p>
            <a:r>
              <a:rPr lang="it-IT" sz="2800" dirty="0" smtClean="0"/>
              <a:t>Certificazione di validità del corso ( per coloro che avranno superato il quorum)</a:t>
            </a:r>
          </a:p>
          <a:p>
            <a:endParaRPr lang="it-IT" sz="2800" dirty="0" smtClean="0"/>
          </a:p>
          <a:p>
            <a:r>
              <a:rPr lang="it-IT" sz="2800" dirty="0" smtClean="0"/>
              <a:t>Moduli di riflessione metodologico-didattica</a:t>
            </a:r>
          </a:p>
        </p:txBody>
      </p:sp>
    </p:spTree>
    <p:extLst>
      <p:ext uri="{BB962C8B-B14F-4D97-AF65-F5344CB8AC3E}">
        <p14:creationId xmlns:p14="http://schemas.microsoft.com/office/powerpoint/2010/main" val="1951422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CONCLUSIONE 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Prevista nella decade: 20 – 30 maggio 2015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Entro tale data dovrà essere pervenuto tutto il materiale da validare nel portfolio (moduli </a:t>
            </a:r>
            <a:r>
              <a:rPr lang="it-IT" dirty="0" err="1" smtClean="0"/>
              <a:t>metodolgico</a:t>
            </a:r>
            <a:r>
              <a:rPr lang="it-IT" dirty="0" smtClean="0"/>
              <a:t>-didattici e attestazione </a:t>
            </a:r>
            <a:r>
              <a:rPr lang="it-IT" dirty="0" err="1" smtClean="0"/>
              <a:t>ptp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9260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INFORMAZIONI TECNICHE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 corsi si svolgeranno nelle 2 sedi: </a:t>
            </a:r>
          </a:p>
          <a:p>
            <a:pPr lvl="3"/>
            <a:r>
              <a:rPr lang="it-IT" sz="2200" dirty="0" smtClean="0"/>
              <a:t>FOSSANO (</a:t>
            </a:r>
            <a:r>
              <a:rPr lang="it-IT" sz="2200" dirty="0" err="1" smtClean="0"/>
              <a:t>Vallauri</a:t>
            </a:r>
            <a:r>
              <a:rPr lang="it-IT" sz="2200" dirty="0" smtClean="0"/>
              <a:t>) </a:t>
            </a:r>
          </a:p>
          <a:p>
            <a:pPr lvl="3"/>
            <a:r>
              <a:rPr lang="it-IT" sz="2200" dirty="0" smtClean="0"/>
              <a:t>SAVIGLIANO (</a:t>
            </a:r>
            <a:r>
              <a:rPr lang="it-IT" sz="2200" dirty="0" err="1" smtClean="0"/>
              <a:t>Arimondi</a:t>
            </a:r>
            <a:r>
              <a:rPr lang="it-IT" sz="2200" dirty="0" smtClean="0"/>
              <a:t>-Eula)</a:t>
            </a:r>
          </a:p>
          <a:p>
            <a:pPr lvl="3"/>
            <a:endParaRPr lang="it-IT" dirty="0" smtClean="0"/>
          </a:p>
          <a:p>
            <a:r>
              <a:rPr lang="it-IT" sz="2600" dirty="0" smtClean="0"/>
              <a:t>Il prossimo incontro di formazione è programmato </a:t>
            </a:r>
            <a:r>
              <a:rPr lang="it-IT" sz="2600" dirty="0"/>
              <a:t>su entrambe le </a:t>
            </a:r>
            <a:r>
              <a:rPr lang="it-IT" sz="2600" dirty="0" smtClean="0"/>
              <a:t>sedi per </a:t>
            </a:r>
            <a:r>
              <a:rPr lang="it-IT" sz="2600" b="1" u="sng" dirty="0" smtClean="0"/>
              <a:t>venerdì 10 aprile 2015 (ore 14.45)</a:t>
            </a:r>
            <a:endParaRPr lang="it-IT" sz="2600" dirty="0" smtClean="0"/>
          </a:p>
          <a:p>
            <a:endParaRPr lang="it-IT" dirty="0" smtClean="0"/>
          </a:p>
          <a:p>
            <a:endParaRPr lang="it-IT" dirty="0"/>
          </a:p>
          <a:p>
            <a:r>
              <a:rPr lang="it-IT" sz="3000" dirty="0" smtClean="0"/>
              <a:t>Non sono consentiti spostamenti di sede all’interno della Provincia.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76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fasi del percorso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168109"/>
              </p:ext>
            </p:extLst>
          </p:nvPr>
        </p:nvGraphicFramePr>
        <p:xfrm>
          <a:off x="2627784" y="1268760"/>
          <a:ext cx="406400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fase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Ore previste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(1) Accoglienza e conclusione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(2) Formazione con relatore + incontro di condivisione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(3) Peer</a:t>
                      </a:r>
                      <a:r>
                        <a:rPr lang="it-IT" baseline="0" dirty="0" smtClean="0"/>
                        <a:t> to Peer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(4) Formazione on line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 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1763688" y="4509120"/>
            <a:ext cx="60486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NOTA: Si </a:t>
            </a:r>
            <a:r>
              <a:rPr lang="it-IT" dirty="0"/>
              <a:t>svolgeranno  in presenza presso </a:t>
            </a:r>
            <a:r>
              <a:rPr lang="it-IT" dirty="0" smtClean="0"/>
              <a:t>gli </a:t>
            </a:r>
            <a:r>
              <a:rPr lang="it-IT" dirty="0"/>
              <a:t>istituti </a:t>
            </a:r>
            <a:endParaRPr lang="it-IT" dirty="0" smtClean="0"/>
          </a:p>
          <a:p>
            <a:r>
              <a:rPr lang="it-IT" dirty="0" smtClean="0"/>
              <a:t>di </a:t>
            </a:r>
            <a:r>
              <a:rPr lang="it-IT" dirty="0"/>
              <a:t>riferimento </a:t>
            </a:r>
            <a:r>
              <a:rPr lang="it-IT" dirty="0" smtClean="0"/>
              <a:t>(rispettivamente VALLAURI e ARIMONDI-EULA)</a:t>
            </a:r>
          </a:p>
          <a:p>
            <a:r>
              <a:rPr lang="it-IT" dirty="0" smtClean="0"/>
              <a:t>soltanto </a:t>
            </a:r>
            <a:r>
              <a:rPr lang="it-IT" dirty="0"/>
              <a:t>le fasi </a:t>
            </a:r>
            <a:r>
              <a:rPr lang="it-IT" dirty="0" smtClean="0"/>
              <a:t>di (1) e (2)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435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fasi del percorso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u="sng" dirty="0" smtClean="0">
                <a:solidFill>
                  <a:srgbClr val="FF0000"/>
                </a:solidFill>
              </a:rPr>
              <a:t>CALENDARI e MODALITA’</a:t>
            </a:r>
          </a:p>
          <a:p>
            <a:pPr marL="0" indent="0">
              <a:buNone/>
            </a:pPr>
            <a:r>
              <a:rPr lang="it-IT" dirty="0" smtClean="0"/>
              <a:t>saranno pubblicate sul rispettivo sito istituzionale </a:t>
            </a:r>
          </a:p>
          <a:p>
            <a:pPr marL="0" indent="0">
              <a:buNone/>
            </a:pPr>
            <a:r>
              <a:rPr lang="it-IT" dirty="0" smtClean="0"/>
              <a:t>sotto la voce </a:t>
            </a:r>
            <a:r>
              <a:rPr lang="it-IT" b="1" u="sng" dirty="0" smtClean="0"/>
              <a:t>CORSO NEO-IMMESSI</a:t>
            </a:r>
          </a:p>
          <a:p>
            <a:pPr marL="0" indent="0">
              <a:buNone/>
            </a:pPr>
            <a:endParaRPr lang="it-IT" b="1" u="sng" dirty="0" smtClean="0"/>
          </a:p>
          <a:p>
            <a:r>
              <a:rPr lang="it-IT" dirty="0" smtClean="0">
                <a:hlinkClick r:id="rId2"/>
              </a:rPr>
              <a:t>www.vallauri.edu</a:t>
            </a:r>
            <a:endParaRPr lang="it-IT" dirty="0" smtClean="0"/>
          </a:p>
          <a:p>
            <a:r>
              <a:rPr lang="it-IT" dirty="0" smtClean="0">
                <a:hlinkClick r:id="rId3"/>
              </a:rPr>
              <a:t>www.arimondieula.gov.it</a:t>
            </a:r>
            <a:endParaRPr lang="it-IT" dirty="0" smtClean="0"/>
          </a:p>
          <a:p>
            <a:endParaRPr lang="it-IT" dirty="0" smtClean="0"/>
          </a:p>
          <a:p>
            <a:pPr marL="0" indent="0" algn="just">
              <a:buNone/>
            </a:pPr>
            <a:r>
              <a:rPr lang="it-IT" sz="2600" dirty="0"/>
              <a:t>S</a:t>
            </a:r>
            <a:r>
              <a:rPr lang="it-IT" sz="2600" dirty="0" smtClean="0"/>
              <a:t>arà ivi pubblicato anche il materiale dei relatori e la </a:t>
            </a:r>
            <a:r>
              <a:rPr lang="it-IT" sz="2600" dirty="0" err="1" smtClean="0"/>
              <a:t>sitografia</a:t>
            </a:r>
            <a:r>
              <a:rPr lang="it-IT" sz="2600" dirty="0" smtClean="0"/>
              <a:t> di riferimento (nonché la traccia per il modulo metodologico-didattico da produrre in autoformazione)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722905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Formazione on-line (20 ore)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sz="2600" dirty="0"/>
              <a:t>Sarà autogestita in proprio dal singolo docente</a:t>
            </a:r>
          </a:p>
          <a:p>
            <a:pPr marL="514350" indent="-514350">
              <a:buFont typeface="+mj-lt"/>
              <a:buAutoNum type="alphaLcParenR"/>
            </a:pPr>
            <a:endParaRPr lang="it-IT" sz="2600" dirty="0"/>
          </a:p>
          <a:p>
            <a:pPr marL="514350" indent="-514350">
              <a:buFont typeface="+mj-lt"/>
              <a:buAutoNum type="alphaLcParenR"/>
            </a:pPr>
            <a:r>
              <a:rPr lang="it-IT" sz="2600" dirty="0"/>
              <a:t>Si dovranno produrre 4 moduli di riflessione didattico-metodologica (validati per 5 ore ciascuno) sulle 4 relazioni tenute dai formatori (sulla </a:t>
            </a:r>
            <a:r>
              <a:rPr lang="it-IT" sz="2600" dirty="0" err="1"/>
              <a:t>sitografia</a:t>
            </a:r>
            <a:r>
              <a:rPr lang="it-IT" sz="2600" dirty="0"/>
              <a:t> e sul materiale che verrà fornito dopo l’incontro)</a:t>
            </a:r>
          </a:p>
          <a:p>
            <a:pPr marL="514350" indent="-514350">
              <a:buFont typeface="+mj-lt"/>
              <a:buAutoNum type="alphaLcParenR"/>
            </a:pPr>
            <a:endParaRPr lang="it-IT" sz="2600" dirty="0"/>
          </a:p>
          <a:p>
            <a:pPr marL="514350" indent="-514350">
              <a:buFont typeface="+mj-lt"/>
              <a:buAutoNum type="alphaLcParenR"/>
            </a:pPr>
            <a:r>
              <a:rPr lang="it-IT" sz="2600" dirty="0"/>
              <a:t>Sarà certificata dal Direttore del Corso quando verranno </a:t>
            </a:r>
            <a:r>
              <a:rPr lang="it-IT" sz="2600" dirty="0" smtClean="0"/>
              <a:t>consegnati in formato cartaceo i 4 moduli di cui al punto b)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3620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Formazione </a:t>
            </a:r>
            <a:r>
              <a:rPr lang="it-IT" dirty="0" err="1" smtClean="0"/>
              <a:t>peer</a:t>
            </a:r>
            <a:r>
              <a:rPr lang="it-IT" dirty="0" smtClean="0"/>
              <a:t> to </a:t>
            </a:r>
            <a:r>
              <a:rPr lang="it-IT" dirty="0" err="1" smtClean="0"/>
              <a:t>peer</a:t>
            </a:r>
            <a:r>
              <a:rPr lang="it-IT" dirty="0" smtClean="0"/>
              <a:t> (10 ore)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800" dirty="0" smtClean="0"/>
          </a:p>
          <a:p>
            <a:r>
              <a:rPr lang="it-IT" sz="2800" dirty="0" smtClean="0"/>
              <a:t>Dovrà essere svolta nella scuola di servizio con il tutor interno assegnato ad ogni neo-immesso</a:t>
            </a:r>
          </a:p>
          <a:p>
            <a:endParaRPr lang="it-IT" sz="2800" dirty="0" smtClean="0"/>
          </a:p>
          <a:p>
            <a:r>
              <a:rPr lang="it-IT" sz="2800" dirty="0" smtClean="0"/>
              <a:t>La Scuola di servizio dovrà recapitare alla Scuola  Polo entro il 20 maggio il modulo del PEER-TO-PEER dell’USR compilato e firmato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715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630496"/>
            <a:ext cx="3816424" cy="5495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66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Assenze consentite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47500" lnSpcReduction="20000"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sz="4500" u="sng" dirty="0" smtClean="0"/>
              <a:t>Chi non raggiunge il quorum </a:t>
            </a:r>
            <a:r>
              <a:rPr lang="it-IT" sz="4500" dirty="0" smtClean="0"/>
              <a:t>dovrà rifare TUTTO il corso nella prossima tornata di immissioni in ruolo  (e secondo le modalità dell’anno in cui si frequenterà) e non potrà essere confermato nel corrente </a:t>
            </a:r>
            <a:r>
              <a:rPr lang="it-IT" sz="4500" dirty="0" err="1" smtClean="0"/>
              <a:t>a.s.</a:t>
            </a:r>
            <a:r>
              <a:rPr lang="it-IT" sz="4500" dirty="0" smtClean="0"/>
              <a:t> nel ruolo di appartenenza.</a:t>
            </a:r>
            <a:endParaRPr lang="it-IT" sz="45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158325"/>
              </p:ext>
            </p:extLst>
          </p:nvPr>
        </p:nvGraphicFramePr>
        <p:xfrm>
          <a:off x="1524000" y="1397000"/>
          <a:ext cx="66484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5844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fase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Ore previste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Assenze consentite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Accoglienza e conclusione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 ora e 15 </a:t>
                      </a:r>
                      <a:r>
                        <a:rPr lang="it-IT" dirty="0" smtClean="0"/>
                        <a:t>minuti</a:t>
                      </a:r>
                    </a:p>
                    <a:p>
                      <a:pPr algn="ctr"/>
                      <a:r>
                        <a:rPr lang="it-IT" dirty="0" smtClean="0"/>
                        <a:t>(1</a:t>
                      </a:r>
                      <a:r>
                        <a:rPr lang="it-IT" baseline="0" dirty="0" smtClean="0"/>
                        <a:t> incontro)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Formazione con relatore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 ore e 45 </a:t>
                      </a:r>
                      <a:r>
                        <a:rPr lang="it-IT" dirty="0" smtClean="0"/>
                        <a:t>minuti</a:t>
                      </a:r>
                    </a:p>
                    <a:p>
                      <a:pPr algn="ctr"/>
                      <a:r>
                        <a:rPr lang="it-IT" dirty="0" smtClean="0"/>
                        <a:t>(1 incontro)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Peer</a:t>
                      </a:r>
                      <a:r>
                        <a:rPr lang="it-IT" baseline="0" dirty="0" smtClean="0"/>
                        <a:t> to Peer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 ore e 30 minuti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Formazione on line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 ore (1 modulo)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132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corso ha </a:t>
            </a:r>
            <a:r>
              <a:rPr lang="it-IT" dirty="0" err="1" smtClean="0"/>
              <a:t>priorita’</a:t>
            </a:r>
            <a:r>
              <a:rPr lang="it-IT" dirty="0" smtClean="0"/>
              <a:t> su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Consigli di classe</a:t>
            </a:r>
          </a:p>
          <a:p>
            <a:r>
              <a:rPr lang="it-IT" sz="2800" dirty="0" smtClean="0"/>
              <a:t>Collegi docenti</a:t>
            </a:r>
          </a:p>
          <a:p>
            <a:r>
              <a:rPr lang="it-IT" sz="2800" dirty="0" smtClean="0"/>
              <a:t>Attività di programmazione</a:t>
            </a:r>
          </a:p>
          <a:p>
            <a:r>
              <a:rPr lang="it-IT" sz="2800" dirty="0" smtClean="0"/>
              <a:t>Attività formativa interna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514319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465</Words>
  <Application>Microsoft Office PowerPoint</Application>
  <PresentationFormat>Presentazione su schermo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Piano formazione 2014/2015</vt:lpstr>
      <vt:lpstr>INFORMAZIONI TECNICHE</vt:lpstr>
      <vt:lpstr>Le fasi del percorso </vt:lpstr>
      <vt:lpstr>Le fasi del percorso</vt:lpstr>
      <vt:lpstr>Formazione on-line (20 ore)</vt:lpstr>
      <vt:lpstr>Formazione peer to peer (10 ore)</vt:lpstr>
      <vt:lpstr>Presentazione standard di PowerPoint</vt:lpstr>
      <vt:lpstr>Assenze consentite</vt:lpstr>
      <vt:lpstr>Il corso ha priorita’ su</vt:lpstr>
      <vt:lpstr>PORTFOLIO personale</vt:lpstr>
      <vt:lpstr>CONCLUSIONE CORSO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Paolo Cortese</dc:creator>
  <cp:lastModifiedBy>Paolo Cortese</cp:lastModifiedBy>
  <cp:revision>70</cp:revision>
  <cp:lastPrinted>2015-03-30T08:39:47Z</cp:lastPrinted>
  <dcterms:created xsi:type="dcterms:W3CDTF">2015-03-30T06:09:21Z</dcterms:created>
  <dcterms:modified xsi:type="dcterms:W3CDTF">2015-03-30T16:05:41Z</dcterms:modified>
</cp:coreProperties>
</file>